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6" r:id="rId3"/>
    <p:sldId id="267" r:id="rId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>
    <p:restoredLeft sz="0" autoAdjust="0"/>
    <p:restoredTop sz="96374" autoAdjust="0"/>
  </p:normalViewPr>
  <p:slideViewPr>
    <p:cSldViewPr snapToGrid="0">
      <p:cViewPr varScale="1">
        <p:scale>
          <a:sx n="110" d="100"/>
          <a:sy n="110" d="100"/>
        </p:scale>
        <p:origin x="127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97A65C2-1787-4020-ADA7-402FBF68105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CB6569EE-E449-408B-BFAD-F45ADC1C3B6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416256D2-F7BE-4B21-964E-4622222D02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3FC063-07CA-4689-A43B-121ADCD30E83}" type="datetimeFigureOut">
              <a:rPr lang="ru-RU" smtClean="0"/>
              <a:t>15.01.2024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25950D8D-4FEB-4533-AEAB-DB11EA74B0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0E70F0F-69E2-48BB-9FC7-4FBDBC9123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7D8190-DEB7-4CC1-9F35-2EF2686DF9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75682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331ED12-71E0-457F-B73B-645E72D1EC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19E0F9C2-98D3-48F8-9DFC-2C4459BFA17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20AAE1E-D0D8-4DF2-9E58-58DC125799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3FC063-07CA-4689-A43B-121ADCD30E83}" type="datetimeFigureOut">
              <a:rPr lang="ru-RU" smtClean="0"/>
              <a:t>15.01.2024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AA4BE1EE-6B37-44D3-B405-D14DD4E266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42D92D10-7A93-4096-8468-2360F44E54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7D8190-DEB7-4CC1-9F35-2EF2686DF9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07615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6EF68374-34DF-4A82-8D64-2338AA88E1E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42DE6686-C21D-4A9C-9028-A0A4D39A2A5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CA3850A-079E-4B5C-B33B-313F4B02A5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3FC063-07CA-4689-A43B-121ADCD30E83}" type="datetimeFigureOut">
              <a:rPr lang="ru-RU" smtClean="0"/>
              <a:t>15.01.2024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E07B3AA-3981-49D6-8686-696272DBDF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52BD992-CE91-4916-8AEF-173CC8C57C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7D8190-DEB7-4CC1-9F35-2EF2686DF9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08781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D494873-9840-4AD4-8F50-207F936CE6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04B7B00-79BA-4B23-8A61-21C4C6FF00D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206A70BB-AAA6-4033-A253-D1DEF10AAC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3FC063-07CA-4689-A43B-121ADCD30E83}" type="datetimeFigureOut">
              <a:rPr lang="ru-RU" smtClean="0"/>
              <a:t>15.01.2024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22746302-F5FA-4EF5-AFE8-818CEE263F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181BD6BF-77A4-4D33-AEBE-F1F091487B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7D8190-DEB7-4CC1-9F35-2EF2686DF9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4724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6501AB0-37C4-4CB9-BC4F-B5C21955FF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BB70091D-03A5-4CF7-B2B2-A4E27529E39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B6A9CDD-D21A-4A63-951F-295AFE6BF0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3FC063-07CA-4689-A43B-121ADCD30E83}" type="datetimeFigureOut">
              <a:rPr lang="ru-RU" smtClean="0"/>
              <a:t>15.01.2024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52E77038-C791-4A48-A98F-40DD28C3E0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45B5439-6CC1-4C21-A4BC-B5A9DA26E0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7D8190-DEB7-4CC1-9F35-2EF2686DF9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77762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A67363D-14DD-497A-BCF3-FD255EB26A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6979A09-BB50-4BFC-B068-5D74093796F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40EE5E46-7541-4271-B3D4-C3CF04DF884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652C3183-501C-4EE0-B822-E4E7D5AACA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3FC063-07CA-4689-A43B-121ADCD30E83}" type="datetimeFigureOut">
              <a:rPr lang="ru-RU" smtClean="0"/>
              <a:t>15.01.2024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C9A0B57C-153B-46F9-A568-81475CB3D4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30EC2C4C-699C-4AD8-9FE4-69D8E8877E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7D8190-DEB7-4CC1-9F35-2EF2686DF9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3272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43BD976-2F94-40B8-85CE-4045BCCCCF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9924352F-E2DB-4D8A-B792-9F375CA5A62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AEE5061B-AF61-40E1-88F7-37856B6575F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F9DDB983-0BC8-45E1-AE29-B8E187E92EF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2DB5FAFB-029D-47C2-89B5-838A64C7ACB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08A9EFB8-1399-42F0-A2AF-DA34776DD7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3FC063-07CA-4689-A43B-121ADCD30E83}" type="datetimeFigureOut">
              <a:rPr lang="ru-RU" smtClean="0"/>
              <a:t>15.01.2024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DB6994D7-2384-47C1-B2D5-860D69C6DE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D046C0CE-D3CD-4937-815A-D00F34C0DC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7D8190-DEB7-4CC1-9F35-2EF2686DF9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46890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ED52833-E186-4DEE-9BA8-4F8322BF83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7F0E5881-881E-447B-AE4E-AA07CEC594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3FC063-07CA-4689-A43B-121ADCD30E83}" type="datetimeFigureOut">
              <a:rPr lang="ru-RU" smtClean="0"/>
              <a:t>15.01.2024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84BBFFE3-7C14-4BBE-AE8B-5B29A525B9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5CEE7B25-73A4-428B-8ED2-03B613CA1D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7D8190-DEB7-4CC1-9F35-2EF2686DF9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97638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1D612941-A89E-4D61-AB41-C8A3662287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3FC063-07CA-4689-A43B-121ADCD30E83}" type="datetimeFigureOut">
              <a:rPr lang="ru-RU" smtClean="0"/>
              <a:t>15.01.2024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E7734CCF-17B3-476D-9FAC-3A6E1C2982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543D9631-CAF7-452A-81F6-817527301D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7D8190-DEB7-4CC1-9F35-2EF2686DF9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84241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F942D47-41DE-49D2-A762-ED9F6C9891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AC14B8C-DF83-4473-826D-3EFFA83742A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79122BE3-466E-4F8A-B377-A81473B1424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3F5F66E9-8806-4C99-9085-8B992EB445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3FC063-07CA-4689-A43B-121ADCD30E83}" type="datetimeFigureOut">
              <a:rPr lang="ru-RU" smtClean="0"/>
              <a:t>15.01.2024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CB898A78-2D96-43FE-9BFD-4640CB8A9E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749BE8BF-A52C-49DB-B2E6-D7466DF6DF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7D8190-DEB7-4CC1-9F35-2EF2686DF9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9014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6A818AA-E26A-415B-9294-EEB4141D45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1A6CB52A-2885-443F-B63C-2B2447370F9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FDFF05DA-8E47-44ED-AD31-E7A5A776729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708D3C9D-A984-40BF-BD96-051EA96FB2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3FC063-07CA-4689-A43B-121ADCD30E83}" type="datetimeFigureOut">
              <a:rPr lang="ru-RU" smtClean="0"/>
              <a:t>15.01.2024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DE3C93EA-3534-4D3A-AB75-7BD92504D3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608F2859-35B5-4A56-B786-28394CCA41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7D8190-DEB7-4CC1-9F35-2EF2686DF9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23645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5D6B43C-03C4-4196-A886-DC3C41A7D6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DBD69C2F-29B8-4EF2-81DE-F532279CFDA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134DE84-D24D-48C7-8EF5-8031211AD8E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3FC063-07CA-4689-A43B-121ADCD30E83}" type="datetimeFigureOut">
              <a:rPr lang="ru-RU" smtClean="0"/>
              <a:t>15.01.2024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3DC6622-7D51-46C4-B0DA-59AF51ED813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8AD4C47-A6ED-4D5E-B370-E3E128DE973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7D8190-DEB7-4CC1-9F35-2EF2686DF9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26431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29BE809-52CE-4343-B960-34AF1DFC3CC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27195" y="731520"/>
            <a:ext cx="10737610" cy="2250832"/>
          </a:xfrm>
        </p:spPr>
        <p:txBody>
          <a:bodyPr>
            <a:normAutofit/>
          </a:bodyPr>
          <a:lstStyle/>
          <a:p>
            <a:pPr algn="ctr"/>
            <a:r>
              <a:rPr lang="ru-RU" sz="4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Списание основных средств</a:t>
            </a:r>
            <a:br>
              <a:rPr lang="ru-RU" sz="4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МБДОУ ДС ВО №42</a:t>
            </a:r>
            <a:br>
              <a:rPr lang="ru-RU" sz="4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4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ст-цы</a:t>
            </a:r>
            <a:r>
              <a:rPr lang="ru-RU" sz="4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Северской МО Северский район                   </a:t>
            </a:r>
            <a:endParaRPr lang="ru-RU" sz="4400" dirty="0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F8E7CC43-1C4A-43DC-9806-AF0E97B0CEF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5610688"/>
            <a:ext cx="9144000" cy="1047564"/>
          </a:xfrm>
        </p:spPr>
        <p:txBody>
          <a:bodyPr>
            <a:normAutofit/>
          </a:bodyPr>
          <a:lstStyle/>
          <a:p>
            <a:r>
              <a:rPr lang="ru-RU" sz="4000" dirty="0"/>
              <a:t>Ст. Северская, ул. Советская, 35</a:t>
            </a:r>
          </a:p>
        </p:txBody>
      </p:sp>
    </p:spTree>
    <p:extLst>
      <p:ext uri="{BB962C8B-B14F-4D97-AF65-F5344CB8AC3E}">
        <p14:creationId xmlns:p14="http://schemas.microsoft.com/office/powerpoint/2010/main" val="18962353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0206E43-A5BD-440E-B66B-0DDF84B96A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Забор, Литер </a:t>
            </a: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  год ввода 1989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14BA7FBA-D209-FD13-DA7B-5BA51487AAC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8821" y="1264813"/>
            <a:ext cx="4829054" cy="5066319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2FAD7608-9A9A-1A36-B8F3-8430BD52C9A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20902" y="1392465"/>
            <a:ext cx="4668055" cy="49386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41160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56DA3E6A-9857-A767-B526-C394EC84EC1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54927" y="783772"/>
            <a:ext cx="6438900" cy="3200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338080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313</TotalTime>
  <Words>32</Words>
  <Application>Microsoft Office PowerPoint</Application>
  <PresentationFormat>Широкоэкранный</PresentationFormat>
  <Paragraphs>3</Paragraphs>
  <Slides>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Times New Roman</vt:lpstr>
      <vt:lpstr>Тема Office</vt:lpstr>
      <vt:lpstr>Списание основных средств МБДОУ ДС ВО №42 ст-цы Северской МО Северский район                   </vt:lpstr>
      <vt:lpstr>Забор, Литер I,   год ввода 1989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Списание основных средств (веранда 6х10, литер Г,  площадью 51,2 кв.м.)  МБДОУ ДС №9 пгт. Афипского МО Северский район</dc:title>
  <dc:creator>user</dc:creator>
  <cp:lastModifiedBy>user</cp:lastModifiedBy>
  <cp:revision>16</cp:revision>
  <dcterms:created xsi:type="dcterms:W3CDTF">2022-04-15T13:47:49Z</dcterms:created>
  <dcterms:modified xsi:type="dcterms:W3CDTF">2024-01-15T15:34:04Z</dcterms:modified>
</cp:coreProperties>
</file>